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Default Extension="fntdata" ContentType="application/x-fontdata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heme/theme1.xml" ContentType="application/vnd.openxmlformats-officedocument.them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presProps.xml" ContentType="application/vnd.openxmlformats-officedocument.presentationml.presProps+xml"/>
  <Override PartName="/ppt/media/image18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11.png" ContentType="image/png"/>
  <Override PartName="/ppt/media/image8.png" ContentType="image/png"/>
  <Override PartName="/ppt/media/image10.png" ContentType="image/png"/>
  <Override PartName="/ppt/media/image9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Per defec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86280"/>
            <a:ext cx="90712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ca-E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ca-E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B2F0891-2914-4AB8-B885-07CED643C63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ca-E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Per defec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86280"/>
            <a:ext cx="90712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ca-E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ca-E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7CD03AC-231D-4972-B48E-C37E26DBAF8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ca-E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561600"/>
            <a:ext cx="907128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ca-E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Feu clic per a editar el format del text del títol</a:t>
            </a:r>
            <a:endParaRPr b="0" lang="ca-E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ca-E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ca-E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&lt;peu de pàgina&gt;</a:t>
            </a:r>
            <a:endParaRPr b="0" lang="ca-E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ca-E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14D83D2-F57B-4C78-9B5E-A78CEC5D2941}" type="slidenum">
              <a:rPr b="0" lang="ca-E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ca-E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ca-E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ca-E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&lt;data/hora&gt;</a:t>
            </a:r>
            <a:endParaRPr b="0" lang="ca-E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Feu clic per a editar el format del text de </a:t>
            </a:r>
            <a:r>
              <a:rPr b="0" lang="ca-E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l'esquema</a:t>
            </a:r>
            <a:endParaRPr b="0" lang="ca-E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a-E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Segon nivell de l'esquema</a:t>
            </a:r>
            <a:endParaRPr b="0" lang="ca-E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Tercer nivell de l'esquema</a:t>
            </a:r>
            <a:endParaRPr b="0" lang="ca-E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a-E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Quart nivell de l'esquema</a:t>
            </a:r>
            <a:endParaRPr b="0" lang="ca-E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Cinquè nivell de l'esquema</a:t>
            </a:r>
            <a:endParaRPr b="0" lang="ca-E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Sisè nivell de l'esquema</a:t>
            </a:r>
            <a:endParaRPr b="0" lang="ca-E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a-E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Setè nivell de l'esquema</a:t>
            </a:r>
            <a:endParaRPr b="0" lang="ca-E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coldplaybarcelona.github.io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" descr=""/>
          <p:cNvPicPr/>
          <p:nvPr/>
        </p:nvPicPr>
        <p:blipFill>
          <a:blip r:embed="rId1"/>
          <a:stretch/>
        </p:blipFill>
        <p:spPr>
          <a:xfrm>
            <a:off x="360000" y="180000"/>
            <a:ext cx="2107800" cy="2091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" name=""/>
          <p:cNvSpPr/>
          <p:nvPr/>
        </p:nvSpPr>
        <p:spPr>
          <a:xfrm>
            <a:off x="2468160" y="1039320"/>
            <a:ext cx="7507440" cy="399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ca-E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COLDPLAY BARCELONA</a:t>
            </a:r>
            <a:endParaRPr b="0" lang="ca-E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ca-E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ca-E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Transformando Música en Arte</a:t>
            </a:r>
            <a:endParaRPr b="0" lang="ca-E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ca-E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ca-ES" sz="3200" strike="noStrike" u="none">
                <a:solidFill>
                  <a:srgbClr val="0000ee"/>
                </a:solidFill>
                <a:effectLst/>
                <a:uFillTx/>
                <a:latin typeface="Arial"/>
                <a:hlinkClick r:id="rId2"/>
              </a:rPr>
              <a:t>https://coldplaybarcelona.github.io</a:t>
            </a:r>
            <a:endParaRPr b="0" lang="ca-E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ca-E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ca-E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ca-E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         Prof. Dr. Francisco Pérez García</a:t>
            </a:r>
            <a:endParaRPr b="0" lang="ca-E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" name="" descr=""/>
          <p:cNvPicPr/>
          <p:nvPr/>
        </p:nvPicPr>
        <p:blipFill>
          <a:blip r:embed="rId3"/>
          <a:stretch/>
        </p:blipFill>
        <p:spPr>
          <a:xfrm>
            <a:off x="180000" y="3780000"/>
            <a:ext cx="3339720" cy="1752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86280"/>
            <a:ext cx="90712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r>
              <a:rPr b="0" lang="ca-E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CIRCUITO PROTOTIPOS</a:t>
            </a:r>
            <a:endParaRPr b="0" lang="ca-E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3" name="" descr=""/>
          <p:cNvPicPr/>
          <p:nvPr/>
        </p:nvPicPr>
        <p:blipFill>
          <a:blip r:embed="rId1"/>
          <a:srcRect l="0" t="0" r="0" b="9965"/>
          <a:stretch/>
        </p:blipFill>
        <p:spPr>
          <a:xfrm>
            <a:off x="1980000" y="1260000"/>
            <a:ext cx="6372000" cy="3599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86280"/>
            <a:ext cx="90712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r>
              <a:rPr b="0" lang="ca-E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PROTOTIPOS FINALES</a:t>
            </a:r>
            <a:endParaRPr b="0" lang="ca-E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5" name="" descr=""/>
          <p:cNvPicPr/>
          <p:nvPr/>
        </p:nvPicPr>
        <p:blipFill>
          <a:blip r:embed="rId1"/>
          <a:srcRect l="19582" t="14173" r="21653" b="27440"/>
          <a:stretch/>
        </p:blipFill>
        <p:spPr>
          <a:xfrm>
            <a:off x="360360" y="1620000"/>
            <a:ext cx="3239640" cy="3059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6" name="" descr=""/>
          <p:cNvPicPr/>
          <p:nvPr/>
        </p:nvPicPr>
        <p:blipFill>
          <a:blip r:embed="rId2"/>
          <a:srcRect l="0" t="0" r="0" b="11793"/>
          <a:stretch/>
        </p:blipFill>
        <p:spPr>
          <a:xfrm>
            <a:off x="3780000" y="1620000"/>
            <a:ext cx="3206520" cy="2519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7" name="" descr=""/>
          <p:cNvPicPr/>
          <p:nvPr/>
        </p:nvPicPr>
        <p:blipFill>
          <a:blip r:embed="rId3"/>
          <a:srcRect l="0" t="0" r="0" b="11320"/>
          <a:stretch/>
        </p:blipFill>
        <p:spPr>
          <a:xfrm>
            <a:off x="7123320" y="1830240"/>
            <a:ext cx="3075480" cy="23097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86280"/>
            <a:ext cx="90712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r>
              <a:rPr b="0" lang="ca-E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SOFTWARE</a:t>
            </a:r>
            <a:endParaRPr b="0" lang="ca-E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" name="" descr=""/>
          <p:cNvPicPr/>
          <p:nvPr/>
        </p:nvPicPr>
        <p:blipFill>
          <a:blip r:embed="rId1"/>
          <a:stretch/>
        </p:blipFill>
        <p:spPr>
          <a:xfrm>
            <a:off x="7036200" y="4524120"/>
            <a:ext cx="2323800" cy="875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" name="" descr=""/>
          <p:cNvPicPr/>
          <p:nvPr/>
        </p:nvPicPr>
        <p:blipFill>
          <a:blip r:embed="rId2"/>
          <a:srcRect l="22024" t="14706" r="21273" b="0"/>
          <a:stretch/>
        </p:blipFill>
        <p:spPr>
          <a:xfrm>
            <a:off x="7380360" y="2880000"/>
            <a:ext cx="1439640" cy="1440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" name="" descr=""/>
          <p:cNvPicPr/>
          <p:nvPr/>
        </p:nvPicPr>
        <p:blipFill>
          <a:blip r:embed="rId3"/>
          <a:stretch/>
        </p:blipFill>
        <p:spPr>
          <a:xfrm>
            <a:off x="4352760" y="4140000"/>
            <a:ext cx="1587240" cy="1320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" name="" descr=""/>
          <p:cNvPicPr/>
          <p:nvPr/>
        </p:nvPicPr>
        <p:blipFill>
          <a:blip r:embed="rId4"/>
          <a:srcRect l="12950" t="7661" r="13576" b="7695"/>
          <a:stretch/>
        </p:blipFill>
        <p:spPr>
          <a:xfrm>
            <a:off x="3600360" y="2160000"/>
            <a:ext cx="3059640" cy="1979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" name="" descr=""/>
          <p:cNvPicPr/>
          <p:nvPr/>
        </p:nvPicPr>
        <p:blipFill>
          <a:blip r:embed="rId5"/>
          <a:srcRect l="0" t="36885" r="0" b="32650"/>
          <a:stretch/>
        </p:blipFill>
        <p:spPr>
          <a:xfrm>
            <a:off x="180000" y="1440360"/>
            <a:ext cx="4320000" cy="719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" name="" descr=""/>
          <p:cNvPicPr/>
          <p:nvPr/>
        </p:nvPicPr>
        <p:blipFill>
          <a:blip r:embed="rId6"/>
          <a:stretch/>
        </p:blipFill>
        <p:spPr>
          <a:xfrm>
            <a:off x="273240" y="2700000"/>
            <a:ext cx="3146760" cy="1573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" name=""/>
          <p:cNvSpPr txBox="1"/>
          <p:nvPr/>
        </p:nvSpPr>
        <p:spPr>
          <a:xfrm>
            <a:off x="15120" y="1080000"/>
            <a:ext cx="28648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ca-E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APRENDER SOFTWARE:</a:t>
            </a:r>
            <a:endParaRPr b="0" lang="ca-E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2" name="" descr=""/>
          <p:cNvPicPr/>
          <p:nvPr/>
        </p:nvPicPr>
        <p:blipFill>
          <a:blip r:embed="rId7"/>
          <a:srcRect l="4213" t="5002" r="0" b="0"/>
          <a:stretch/>
        </p:blipFill>
        <p:spPr>
          <a:xfrm>
            <a:off x="7380000" y="844920"/>
            <a:ext cx="1870560" cy="18550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180000"/>
            <a:ext cx="90712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r>
              <a:rPr b="0" lang="ca-E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HARDWARE</a:t>
            </a:r>
            <a:endParaRPr b="0" lang="ca-E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4" name="" descr=""/>
          <p:cNvPicPr/>
          <p:nvPr/>
        </p:nvPicPr>
        <p:blipFill>
          <a:blip r:embed="rId1"/>
          <a:srcRect l="0" t="3861" r="0" b="5583"/>
          <a:stretch/>
        </p:blipFill>
        <p:spPr>
          <a:xfrm>
            <a:off x="2533320" y="866160"/>
            <a:ext cx="5206680" cy="4713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" name="" descr=""/>
          <p:cNvPicPr/>
          <p:nvPr/>
        </p:nvPicPr>
        <p:blipFill>
          <a:blip r:embed="rId2"/>
          <a:stretch/>
        </p:blipFill>
        <p:spPr>
          <a:xfrm>
            <a:off x="966600" y="2147040"/>
            <a:ext cx="1566720" cy="1992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" name="" descr=""/>
          <p:cNvPicPr/>
          <p:nvPr/>
        </p:nvPicPr>
        <p:blipFill>
          <a:blip r:embed="rId3"/>
          <a:srcRect l="25729" t="21152" r="32495" b="18057"/>
          <a:stretch/>
        </p:blipFill>
        <p:spPr>
          <a:xfrm>
            <a:off x="7560360" y="1800000"/>
            <a:ext cx="1619640" cy="2339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86280"/>
            <a:ext cx="90712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r>
              <a:rPr b="0" lang="ca-E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HARDWARE</a:t>
            </a:r>
            <a:endParaRPr b="0" lang="ca-E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8" name="" descr=""/>
          <p:cNvPicPr/>
          <p:nvPr/>
        </p:nvPicPr>
        <p:blipFill>
          <a:blip r:embed="rId1"/>
          <a:srcRect l="3441" t="22874" r="3010" b="24204"/>
          <a:stretch/>
        </p:blipFill>
        <p:spPr>
          <a:xfrm>
            <a:off x="540000" y="2280240"/>
            <a:ext cx="3959640" cy="1679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9" name="" descr=""/>
          <p:cNvPicPr/>
          <p:nvPr/>
        </p:nvPicPr>
        <p:blipFill>
          <a:blip r:embed="rId2"/>
          <a:srcRect l="25170" t="12572" r="24414" b="11817"/>
          <a:stretch/>
        </p:blipFill>
        <p:spPr>
          <a:xfrm>
            <a:off x="4860360" y="1260000"/>
            <a:ext cx="1439640" cy="2160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0" name="" descr=""/>
          <p:cNvPicPr/>
          <p:nvPr/>
        </p:nvPicPr>
        <p:blipFill>
          <a:blip r:embed="rId3"/>
          <a:stretch/>
        </p:blipFill>
        <p:spPr>
          <a:xfrm>
            <a:off x="6703920" y="1080000"/>
            <a:ext cx="3196080" cy="3196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" name=""/>
          <p:cNvSpPr txBox="1"/>
          <p:nvPr/>
        </p:nvSpPr>
        <p:spPr>
          <a:xfrm>
            <a:off x="612000" y="4320000"/>
            <a:ext cx="3911040" cy="45936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spAutoFit/>
          </a:bodyPr>
          <a:p>
            <a:r>
              <a:rPr b="1" lang="ca-ES" sz="2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ARDUINO NANO ESP32</a:t>
            </a:r>
            <a:endParaRPr b="1" lang="ca-ES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" name=""/>
          <p:cNvSpPr txBox="1"/>
          <p:nvPr/>
        </p:nvSpPr>
        <p:spPr>
          <a:xfrm>
            <a:off x="4499640" y="3320640"/>
            <a:ext cx="2514600" cy="45936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spAutoFit/>
          </a:bodyPr>
          <a:p>
            <a:r>
              <a:rPr b="1" lang="ca-ES" sz="2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XIAO SAMD21</a:t>
            </a:r>
            <a:endParaRPr b="1" lang="ca-ES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" name=""/>
          <p:cNvSpPr txBox="1"/>
          <p:nvPr/>
        </p:nvSpPr>
        <p:spPr>
          <a:xfrm>
            <a:off x="7218000" y="4140000"/>
            <a:ext cx="2502000" cy="82836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spAutoFit/>
          </a:bodyPr>
          <a:p>
            <a:r>
              <a:rPr b="1" lang="ca-ES" sz="2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ADAFRUIT </a:t>
            </a:r>
            <a:endParaRPr b="1" lang="ca-ES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1" lang="ca-ES" sz="2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PLAYGROUND</a:t>
            </a:r>
            <a:endParaRPr b="1" lang="ca-ES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86280"/>
            <a:ext cx="90712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r>
              <a:rPr b="0" lang="ca-E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MICRÓFONOS</a:t>
            </a:r>
            <a:endParaRPr b="0" lang="ca-E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" name=""/>
          <p:cNvSpPr txBox="1"/>
          <p:nvPr/>
        </p:nvSpPr>
        <p:spPr>
          <a:xfrm>
            <a:off x="1476000" y="4104000"/>
            <a:ext cx="1283760" cy="45936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spAutoFit/>
          </a:bodyPr>
          <a:p>
            <a:r>
              <a:rPr b="1" lang="ca-ES" sz="2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KY-037</a:t>
            </a:r>
            <a:endParaRPr b="1" lang="ca-ES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" name=""/>
          <p:cNvSpPr txBox="1"/>
          <p:nvPr/>
        </p:nvSpPr>
        <p:spPr>
          <a:xfrm>
            <a:off x="4499640" y="3320640"/>
            <a:ext cx="1743120" cy="45936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spAutoFit/>
          </a:bodyPr>
          <a:p>
            <a:r>
              <a:rPr b="1" lang="ca-ES" sz="2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MAX 4466</a:t>
            </a:r>
            <a:endParaRPr b="1" lang="ca-ES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" name=""/>
          <p:cNvSpPr txBox="1"/>
          <p:nvPr/>
        </p:nvSpPr>
        <p:spPr>
          <a:xfrm>
            <a:off x="7740000" y="3960000"/>
            <a:ext cx="1743120" cy="45936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spAutoFit/>
          </a:bodyPr>
          <a:p>
            <a:r>
              <a:rPr b="1" lang="ca-ES" sz="2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MAX 9814</a:t>
            </a:r>
            <a:endParaRPr b="1" lang="ca-ES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8" name="" descr=""/>
          <p:cNvPicPr/>
          <p:nvPr/>
        </p:nvPicPr>
        <p:blipFill>
          <a:blip r:embed="rId1"/>
          <a:stretch/>
        </p:blipFill>
        <p:spPr>
          <a:xfrm>
            <a:off x="720000" y="2658960"/>
            <a:ext cx="2611800" cy="1481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9" name="" descr=""/>
          <p:cNvPicPr/>
          <p:nvPr/>
        </p:nvPicPr>
        <p:blipFill>
          <a:blip r:embed="rId2"/>
          <a:stretch/>
        </p:blipFill>
        <p:spPr>
          <a:xfrm>
            <a:off x="4650480" y="1491120"/>
            <a:ext cx="1829520" cy="1829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0" name="" descr=""/>
          <p:cNvPicPr/>
          <p:nvPr/>
        </p:nvPicPr>
        <p:blipFill>
          <a:blip r:embed="rId3"/>
          <a:srcRect l="6248" t="12497" r="6248" b="12497"/>
          <a:stretch/>
        </p:blipFill>
        <p:spPr>
          <a:xfrm>
            <a:off x="7200000" y="1620000"/>
            <a:ext cx="2519640" cy="2159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386280"/>
            <a:ext cx="90712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r>
              <a:rPr b="0" lang="ca-E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TIRAS LED-RGB</a:t>
            </a:r>
            <a:endParaRPr b="0" lang="ca-E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" name=""/>
          <p:cNvSpPr txBox="1"/>
          <p:nvPr/>
        </p:nvSpPr>
        <p:spPr>
          <a:xfrm>
            <a:off x="3600000" y="4301280"/>
            <a:ext cx="3207240" cy="45936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spAutoFit/>
          </a:bodyPr>
          <a:p>
            <a:r>
              <a:rPr b="1" lang="ca-ES" sz="2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NEOPIXEL WS2812</a:t>
            </a:r>
            <a:endParaRPr b="1" lang="ca-ES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3" name="" descr=""/>
          <p:cNvPicPr/>
          <p:nvPr/>
        </p:nvPicPr>
        <p:blipFill>
          <a:blip r:embed="rId1"/>
          <a:srcRect l="13682" t="7894" r="14372" b="7254"/>
          <a:stretch/>
        </p:blipFill>
        <p:spPr>
          <a:xfrm>
            <a:off x="3060000" y="1260360"/>
            <a:ext cx="3779640" cy="3059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180000"/>
            <a:ext cx="90712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r>
              <a:rPr b="0" lang="ca-E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SONIDO</a:t>
            </a:r>
            <a:endParaRPr b="0" lang="ca-E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5" name="" descr=""/>
          <p:cNvPicPr/>
          <p:nvPr/>
        </p:nvPicPr>
        <p:blipFill>
          <a:blip r:embed="rId1"/>
          <a:srcRect l="0" t="6149" r="0" b="0"/>
          <a:stretch/>
        </p:blipFill>
        <p:spPr>
          <a:xfrm>
            <a:off x="1800000" y="900000"/>
            <a:ext cx="7200000" cy="47300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75600" y="713880"/>
            <a:ext cx="10080360" cy="4394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7" name=""/>
          <p:cNvSpPr txBox="1"/>
          <p:nvPr/>
        </p:nvSpPr>
        <p:spPr>
          <a:xfrm>
            <a:off x="504000" y="180360"/>
            <a:ext cx="90712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ca-E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COLOR</a:t>
            </a:r>
            <a:endParaRPr b="0" lang="ca-E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386280"/>
            <a:ext cx="90712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r>
              <a:rPr b="0" lang="ca-E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PROTOTIPOS 3D</a:t>
            </a:r>
            <a:endParaRPr b="0" lang="ca-E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360000" y="1440000"/>
            <a:ext cx="3187080" cy="2805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" name="" descr=""/>
          <p:cNvPicPr/>
          <p:nvPr/>
        </p:nvPicPr>
        <p:blipFill>
          <a:blip r:embed="rId2"/>
          <a:srcRect l="0" t="0" r="0" b="22503"/>
          <a:stretch/>
        </p:blipFill>
        <p:spPr>
          <a:xfrm>
            <a:off x="3783600" y="1483560"/>
            <a:ext cx="2876400" cy="2476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" name="" descr=""/>
          <p:cNvPicPr/>
          <p:nvPr/>
        </p:nvPicPr>
        <p:blipFill>
          <a:blip r:embed="rId3"/>
          <a:srcRect l="0" t="0" r="0" b="15733"/>
          <a:stretch/>
        </p:blipFill>
        <p:spPr>
          <a:xfrm>
            <a:off x="6829920" y="1389240"/>
            <a:ext cx="3070080" cy="3110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453</TotalTime>
  <Application>LibreOffice/25.8.1.1$Windows_X86_64 LibreOffice_project/54047653041915e595ad4e45cccea684809c77b5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2024-11-14T16:27:03Z</dcterms:created>
  <dc:creator/>
  <dc:description/>
  <dc:language>ca-ES</dc:language>
  <cp:lastModifiedBy/>
  <dcterms:modified xsi:type="dcterms:W3CDTF">2025-10-29T17:57:38Z</dcterms:modified>
  <cp:revision>13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